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70" r:id="rId2"/>
    <p:sldId id="271" r:id="rId3"/>
    <p:sldId id="263" r:id="rId4"/>
    <p:sldId id="264" r:id="rId5"/>
    <p:sldId id="257" r:id="rId6"/>
    <p:sldId id="258" r:id="rId7"/>
    <p:sldId id="259" r:id="rId8"/>
    <p:sldId id="265" r:id="rId9"/>
    <p:sldId id="266" r:id="rId10"/>
    <p:sldId id="267" r:id="rId11"/>
    <p:sldId id="268" r:id="rId12"/>
    <p:sldId id="269" r:id="rId13"/>
    <p:sldId id="27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F35D17-9A60-4DFE-9F9D-B8B22A52CD5A}" type="datetimeFigureOut">
              <a:rPr lang="en-US" smtClean="0"/>
              <a:pPr/>
              <a:t>7/19/2020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2BD609-7D95-46FF-80CF-13726DBE579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2BD609-7D95-46FF-80CF-13726DBE579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24384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ATOMIC ENERGY EDUCATION SOCIETY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Distant Learning Programme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Class XI  Subject: Physics 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Chapter: Unit and Measurement (Module 1/4)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4114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Contents : </a:t>
            </a:r>
          </a:p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Physical Quantities and their types</a:t>
            </a:r>
          </a:p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Measurement and unit system</a:t>
            </a:r>
          </a:p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Types of unit system</a:t>
            </a:r>
          </a:p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Advantage of SI unit system</a:t>
            </a:r>
          </a:p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Definition of fundamental units</a:t>
            </a:r>
          </a:p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Measurement of length(Parallax method) </a:t>
            </a:r>
          </a:p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Some special length units</a:t>
            </a:r>
          </a:p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Measurement of mass and time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304800"/>
            <a:ext cx="77724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Measuring distance of a planet using parallax method: </a:t>
            </a:r>
          </a:p>
          <a:p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914400"/>
            <a:ext cx="7162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1143000" y="3276600"/>
            <a:ext cx="6781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Similarly,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d/D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α = angular size of the planet (angle subtended by d at earth) and d is the diameter of the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planet.α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is angle between the direction of the telescope when two diametrically opposite points of the planet are viewed. 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" y="4724400"/>
            <a:ext cx="80010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Measuring very small distances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measure distances as low as size of a molecule,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electron microscopes are used. These contain electrons beams controlled by electric and magnetic fields.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Electron microscopes have a resolution of 0.6 Å or Angstroms.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Electron microscopes are able to resolve atoms and molecules while using tunneling microscopy, it is possible to estimate size of molecule.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Some special length units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990600" y="1066799"/>
          <a:ext cx="7924800" cy="61290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2133"/>
                <a:gridCol w="1761067"/>
                <a:gridCol w="2641600"/>
              </a:tblGrid>
              <a:tr h="10083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     Unit name 	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 Unit Symbol 	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   Value in meters 	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5988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</a:t>
                      </a:r>
                      <a:r>
                        <a:rPr lang="en-US" sz="18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fermi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10-15 m 	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5988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angstrom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Å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10-10m 	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1122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astronomical unit(average distance of sun from earth) 	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AU 	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1.496 X 1011 m 	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112227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light year(distance travelled by light in 1 year with velocity </a:t>
                      </a:r>
                    </a:p>
                    <a:p>
                      <a:pPr algn="ct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3×108𝑚/𝑠) 	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9.46 X 1011 m 	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3688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parsec(distance at which average radius of earth’s orbits subtends an angle of 1 arc second) 	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3.08 x 1016 m 	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458200" cy="2667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Measurement of Mass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Mass is usually measured in terms of kg but for atoms and molecules,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unified atomic mass unit (u) is used.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 u = 1/12 of the mass of an atom of carbon-12 isotope including mass of electrons      (1.66 x 10-27 kg)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Apart from using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balances for normal weights, mass of planets is measured using gravitational methods and mass of atomic particles are measured using mass spectrograph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radius of trajectory is proportional to mass of charged  particle moving in uniform electric and magnetic field).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2895601"/>
            <a:ext cx="8305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Measurement of Time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Time is measured using a clock. As a standard,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atomic standard of time is now used, which is measured by Cesium or Atomic clock.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In Cesium clock, a second is equal to 9,192,631,770 vibrations of radiation from the transition between two hyperfine levels of cesium-133 atom.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Cesium clock works on the vibration of cesium atom which is similar to vibrations of balance wheel in a regular wristwatch and quartz crystal in a quartz wristwatch.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National standard time and frequency is maintained by 4 atomic clocks. Indian standard time is maintained by a Cesium clock at National Physical Laboratory (NPL), New Delhi. Cesium clocks are very accurate and the uncertainty is very low 1 part in 1013 which means not more than 3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μs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are lost or gained in a year. 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** Refer to table no. 2.4 &amp; 2.5 of NCERT part 1 chapter 2  for various ranges of mass and time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762000"/>
            <a:ext cx="7772400" cy="2743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References :</a:t>
            </a:r>
            <a:br>
              <a:rPr lang="en-US" dirty="0" smtClean="0"/>
            </a:br>
            <a:r>
              <a:rPr lang="en-US" dirty="0" smtClean="0"/>
              <a:t> NCERT XI class </a:t>
            </a:r>
            <a:br>
              <a:rPr lang="en-US" dirty="0" smtClean="0"/>
            </a:br>
            <a:r>
              <a:rPr lang="en-US" dirty="0" smtClean="0"/>
              <a:t>Wikipedia                                                         Concept of physics by H C </a:t>
            </a:r>
            <a:r>
              <a:rPr lang="en-US" dirty="0" err="1" smtClean="0"/>
              <a:t>Verma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2" y="4114800"/>
            <a:ext cx="4611687" cy="1676400"/>
          </a:xfrm>
        </p:spPr>
        <p:txBody>
          <a:bodyPr>
            <a:normAutofit lnSpcReduction="10000"/>
          </a:bodyPr>
          <a:lstStyle/>
          <a:p>
            <a:pPr algn="r"/>
            <a:r>
              <a:rPr lang="en-US" sz="3200" dirty="0" smtClean="0"/>
              <a:t>By: </a:t>
            </a:r>
            <a:r>
              <a:rPr lang="en-US" sz="3200" dirty="0" err="1" smtClean="0"/>
              <a:t>Govind</a:t>
            </a:r>
            <a:r>
              <a:rPr lang="en-US" sz="3200" dirty="0" smtClean="0"/>
              <a:t> Sharma</a:t>
            </a:r>
          </a:p>
          <a:p>
            <a:pPr algn="r"/>
            <a:r>
              <a:rPr lang="en-US" sz="3200" dirty="0" smtClean="0"/>
              <a:t>PGT (Physics)</a:t>
            </a:r>
          </a:p>
          <a:p>
            <a:pPr algn="r"/>
            <a:r>
              <a:rPr lang="en-US" sz="3200" dirty="0" smtClean="0"/>
              <a:t>AECS 4, </a:t>
            </a:r>
            <a:r>
              <a:rPr lang="en-US" sz="3200" dirty="0" err="1" smtClean="0"/>
              <a:t>Rawatbhata</a:t>
            </a:r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Physical Quantities and their types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Autofit/>
          </a:bodyPr>
          <a:lstStyle/>
          <a:p>
            <a:r>
              <a:rPr lang="en-US" sz="2300" dirty="0" smtClean="0"/>
              <a:t>Physical Quantities: Those quantities which can be measured and, are necessary to describe any physical phenomenon.</a:t>
            </a:r>
          </a:p>
          <a:p>
            <a:r>
              <a:rPr lang="en-US" sz="2300" dirty="0" smtClean="0"/>
              <a:t>There are two types of physical quantities:</a:t>
            </a:r>
          </a:p>
          <a:p>
            <a:r>
              <a:rPr lang="en-US" sz="2300" dirty="0" smtClean="0"/>
              <a:t>Fundamental physical quantities: Those quantities which are independent and do not depend on other quantities are called as fundamental quantities.</a:t>
            </a:r>
          </a:p>
          <a:p>
            <a:r>
              <a:rPr lang="en-US" sz="2300" dirty="0" smtClean="0"/>
              <a:t>Mass ,Length and Time are called Fundamental physical quantities</a:t>
            </a:r>
          </a:p>
          <a:p>
            <a:r>
              <a:rPr lang="en-US" sz="2300" dirty="0" smtClean="0"/>
              <a:t>Derived Physical quantities: Those physical quantities which can be expressed in terms of fundamental physical quantities.</a:t>
            </a:r>
          </a:p>
          <a:p>
            <a:r>
              <a:rPr lang="en-US" sz="2300" dirty="0" smtClean="0"/>
              <a:t>Ex. </a:t>
            </a:r>
            <a:r>
              <a:rPr lang="en-US" sz="2300" dirty="0" err="1" smtClean="0"/>
              <a:t>Area,volume,force</a:t>
            </a:r>
            <a:r>
              <a:rPr lang="en-US" sz="2300" dirty="0" smtClean="0"/>
              <a:t> </a:t>
            </a:r>
            <a:r>
              <a:rPr lang="en-US" sz="2300" dirty="0" err="1" smtClean="0"/>
              <a:t>work,pressure</a:t>
            </a:r>
            <a:r>
              <a:rPr lang="en-US" sz="2300" dirty="0" smtClean="0"/>
              <a:t> etc.                  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** For detailed list of derived physical quantities refer to appendix A6.1,A6.2 and A6.3 of NCERT text book part 1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Measurement and unit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Measurement: It is the process in which any physical quantity is compared with internationally accepted  value.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Unit : A unit is an internationally accepted standard value  for measurements of quantities.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Fundamental units: Units for Fundamental or base quantities(like length, time etc.) are called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Fundamental units.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Derived units:</a:t>
            </a:r>
          </a:p>
          <a:p>
            <a:r>
              <a:rPr lang="en-US" sz="2000" dirty="0" smtClean="0"/>
              <a:t>The units of all other physical quantities can be expressed as combinations of the base units. Such units obtained for the derived quantities are called </a:t>
            </a:r>
            <a:r>
              <a:rPr lang="en-US" sz="2000" b="1" dirty="0" smtClean="0"/>
              <a:t>derived units.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speed (v) = distance / time * unit: m/s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acceleration (a) = change in velocity / time * unit: m/s/s = m/s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force (F) = mass x acceleration *unit: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kgm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/s2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energy (E) = force x distance *unit: kgm2/s2 = Nm=J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** For detailed list of derived physical quantities refer to appendix A6.1,A6.2 and A6.3 of NCERT text book part 1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unit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 smtClean="0"/>
              <a:t>The base units for length, mass and time in these systems are as follows :</a:t>
            </a:r>
          </a:p>
          <a:p>
            <a:r>
              <a:rPr lang="en-US" sz="2600" dirty="0" smtClean="0"/>
              <a:t>In CGS system they are centimeter, gram and second respectively.</a:t>
            </a:r>
          </a:p>
          <a:p>
            <a:r>
              <a:rPr lang="en-US" sz="2600" dirty="0" smtClean="0"/>
              <a:t>In FPS system they are foot, pound and second respectively.</a:t>
            </a:r>
          </a:p>
          <a:p>
            <a:r>
              <a:rPr lang="en-US" sz="2600" dirty="0" smtClean="0"/>
              <a:t>In MKS system they are meter, kilogram and second respectively.</a:t>
            </a:r>
          </a:p>
          <a:p>
            <a:r>
              <a:rPr lang="en-US" sz="2600" dirty="0" smtClean="0"/>
              <a:t>MKS unit of force is Newton ads CGS unit is dyne.</a:t>
            </a:r>
          </a:p>
          <a:p>
            <a:r>
              <a:rPr lang="en-US" sz="2600" dirty="0" smtClean="0"/>
              <a:t>MKS unit of work/energy is Joule and CGS unit is erg.</a:t>
            </a:r>
          </a:p>
          <a:p>
            <a:r>
              <a:rPr lang="en-US" sz="2600" dirty="0" smtClean="0"/>
              <a:t>Some important physical quantities unit conversion:</a:t>
            </a:r>
          </a:p>
          <a:p>
            <a:r>
              <a:rPr lang="en-US" sz="2600" dirty="0" smtClean="0"/>
              <a:t>1 Foot = 30.48 cm      1 hour = 3600 seconds </a:t>
            </a:r>
          </a:p>
          <a:p>
            <a:r>
              <a:rPr lang="en-US" sz="2600" dirty="0" smtClean="0"/>
              <a:t>1 pound= 454 gram   1 Newton = 10</a:t>
            </a:r>
            <a:r>
              <a:rPr lang="en-US" sz="2600" baseline="30000" dirty="0" smtClean="0"/>
              <a:t>5</a:t>
            </a:r>
            <a:r>
              <a:rPr lang="en-US" sz="2600" dirty="0" smtClean="0"/>
              <a:t> dyne</a:t>
            </a:r>
          </a:p>
          <a:p>
            <a:r>
              <a:rPr lang="en-US" sz="2600" dirty="0" smtClean="0"/>
              <a:t>1 joule =10</a:t>
            </a:r>
            <a:r>
              <a:rPr lang="en-US" sz="2600" baseline="30000" dirty="0" smtClean="0"/>
              <a:t>7</a:t>
            </a:r>
            <a:r>
              <a:rPr lang="en-US" sz="2600" dirty="0" smtClean="0"/>
              <a:t> erg           9.8 m/s2= 980 cm/s2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533401"/>
            <a:ext cx="79248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SI unit system :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Internationally accepted system of units is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Système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Internationale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d’ Unites (French for International system of Units) or SI. It was developed and recommended by General Conference on Weights and Measures in 1971.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• SI lists 7 base units as in the table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below.Along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with it, there are two units - radian or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rad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(unit for plane angle) and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steradian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(unit for solid angle). They both are dimensionless.</a:t>
            </a: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95400" y="2667000"/>
          <a:ext cx="6096000" cy="37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1778000"/>
                <a:gridCol w="2032000"/>
              </a:tblGrid>
              <a:tr h="762000">
                <a:tc>
                  <a:txBody>
                    <a:bodyPr/>
                    <a:lstStyle/>
                    <a:p>
                      <a:endParaRPr lang="en-US" sz="18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Base Quantity 	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SI Unit	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Symbol 	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403040">
                <a:tc>
                  <a:txBody>
                    <a:bodyPr/>
                    <a:lstStyle/>
                    <a:p>
                      <a:r>
                        <a:rPr lang="en-US" dirty="0" smtClean="0"/>
                        <a:t>Length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</a:tr>
              <a:tr h="403040">
                <a:tc>
                  <a:txBody>
                    <a:bodyPr/>
                    <a:lstStyle/>
                    <a:p>
                      <a:r>
                        <a:rPr lang="en-US" dirty="0" smtClean="0"/>
                        <a:t>Mass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Kilogram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kg</a:t>
                      </a:r>
                      <a:endParaRPr lang="en-US" dirty="0"/>
                    </a:p>
                  </a:txBody>
                  <a:tcPr/>
                </a:tc>
              </a:tr>
              <a:tr h="403040"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Second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</a:tr>
              <a:tr h="403040">
                <a:tc>
                  <a:txBody>
                    <a:bodyPr/>
                    <a:lstStyle/>
                    <a:p>
                      <a:r>
                        <a:rPr lang="en-US" dirty="0" smtClean="0"/>
                        <a:t>Electric current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Ampere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or I</a:t>
                      </a:r>
                      <a:endParaRPr lang="en-US" dirty="0"/>
                    </a:p>
                  </a:txBody>
                  <a:tcPr/>
                </a:tc>
              </a:tr>
              <a:tr h="403040">
                <a:tc>
                  <a:txBody>
                    <a:bodyPr/>
                    <a:lstStyle/>
                    <a:p>
                      <a:r>
                        <a:rPr lang="en-US" dirty="0" smtClean="0"/>
                        <a:t>Temperature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Kelvin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</a:tr>
              <a:tr h="403040">
                <a:tc>
                  <a:txBody>
                    <a:bodyPr/>
                    <a:lstStyle/>
                    <a:p>
                      <a:r>
                        <a:rPr lang="en-US" dirty="0" smtClean="0"/>
                        <a:t>Luminous</a:t>
                      </a:r>
                      <a:r>
                        <a:rPr lang="en-US" baseline="0" dirty="0" smtClean="0"/>
                        <a:t> Intensity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Candela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cd</a:t>
                      </a:r>
                      <a:endParaRPr lang="en-US" dirty="0"/>
                    </a:p>
                  </a:txBody>
                  <a:tcPr/>
                </a:tc>
              </a:tr>
              <a:tr h="4030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Amont</a:t>
                      </a:r>
                      <a:r>
                        <a:rPr lang="en-US" dirty="0" smtClean="0"/>
                        <a:t> of substance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mol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dirty="0" smtClean="0"/>
              <a:t>Advantages of SI unit system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SI is a coherent system of units </a:t>
            </a:r>
            <a:r>
              <a:rPr lang="en-US" dirty="0" err="1" smtClean="0"/>
              <a:t>i.e</a:t>
            </a:r>
            <a:r>
              <a:rPr lang="en-US" dirty="0" smtClean="0"/>
              <a:t> system based on a certain set of fundamental units, from which all derived units are obtained by multiplication or division without introducing numerical factors.</a:t>
            </a:r>
          </a:p>
          <a:p>
            <a:r>
              <a:rPr lang="en-US" dirty="0" smtClean="0"/>
              <a:t>SI is a rational system of units as it assigns only one unit to be a particular physical quantity. For example, joule is the unit for all types of energy. This is not so in other systems of units.</a:t>
            </a:r>
          </a:p>
          <a:p>
            <a:r>
              <a:rPr lang="en-US" dirty="0" smtClean="0"/>
              <a:t>SI is an absolute system of units. There are no gravitational units on the system. This use factor ‘g’ is thus eliminated.</a:t>
            </a:r>
          </a:p>
          <a:p>
            <a:r>
              <a:rPr lang="en-US" dirty="0" smtClean="0"/>
              <a:t>SI is a metric system </a:t>
            </a:r>
            <a:r>
              <a:rPr lang="en-US" dirty="0" err="1" smtClean="0"/>
              <a:t>i.e</a:t>
            </a:r>
            <a:r>
              <a:rPr lang="en-US" dirty="0" smtClean="0"/>
              <a:t> the multiples and sub multiples of units are expressed as power of 10.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Definition of fundamental units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85000" lnSpcReduction="10000"/>
          </a:bodyPr>
          <a:lstStyle/>
          <a:p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1 meter 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meter is the length of the path travelled by light in vacuum during a time interval of 1/299792 458 of a second.</a:t>
            </a:r>
          </a:p>
          <a:p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1 kilogram: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kilogram is the unit of mass; it is equal to the mass of the international prototype of the kilogram. The international prototype of the kilogram, an artifact made of platinum-iridium, is kept at the BIPM under the conditions specified by the 1st CGPM in 1889 (CR, 34-38) when it sanctioned the prototype and declared:</a:t>
            </a:r>
          </a:p>
          <a:p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1 second : </a:t>
            </a:r>
            <a:r>
              <a:rPr lang="en-US" sz="2400" dirty="0" smtClean="0"/>
              <a:t>The second is the duration of 9 192 631 770 periods of the radiation corresponding to the transition between the two hyperfine levels of the ground state of the cesium 133 atom.</a:t>
            </a:r>
          </a:p>
          <a:p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1 Ampere: </a:t>
            </a:r>
            <a:r>
              <a:rPr lang="en-US" sz="2400" dirty="0" smtClean="0"/>
              <a:t>The ampere is that constant current which, if maintained in two straight parallel conductors of infinite length, of negligible circular cross section, and placed 1 meter apart in vacuum, would produce between these conductors a force equal to 2 × 10−7 Newton per meter of length.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304800"/>
            <a:ext cx="784860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 Kelvin: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Kelvin, unit of thermodynamic temperature, is the fraction 1/273.16 of the thermodynamic temperature of the triple point of water.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 Candela: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candela is the luminous intensity, in a given direction, of a source that emits monochromatic radiation of frequency 540 × 1012 hertz and that has a radiant intensity in that direction of 1/683 watt per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steradian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1 mole: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The mole is the amount of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subatance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as there are atoms in 0.012 kilogram of carbon 12; its symbol is “mol.”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 Radian &amp; 1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steradian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endParaRPr lang="en-US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4038600"/>
            <a:ext cx="3352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3886200"/>
            <a:ext cx="38100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Measurement of length</a:t>
            </a:r>
            <a:endParaRPr lang="en-US" dirty="0"/>
          </a:p>
        </p:txBody>
      </p:sp>
      <p:pic>
        <p:nvPicPr>
          <p:cNvPr id="2048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00200" y="3810000"/>
            <a:ext cx="5791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990600" y="1066800"/>
            <a:ext cx="73152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Measuring large Distances – Parallax Method </a:t>
            </a:r>
          </a:p>
          <a:p>
            <a:r>
              <a:rPr lang="en-US" sz="2400" dirty="0" smtClean="0"/>
              <a:t>•</a:t>
            </a:r>
            <a:r>
              <a:rPr lang="en-US" sz="2400" b="1" dirty="0" smtClean="0"/>
              <a:t>Parallax is a displacement or difference in the apparent position of an object viewed along two different lines of sight, and is measured by the angle or semi-angle of inclination between those two lines. Distance between the two viewpoints is called Basis. 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234</TotalTime>
  <Words>1507</Words>
  <Application>Microsoft Office PowerPoint</Application>
  <PresentationFormat>On-screen Show (4:3)</PresentationFormat>
  <Paragraphs>144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Apex</vt:lpstr>
      <vt:lpstr>ATOMIC ENERGY EDUCATION SOCIETY Distant Learning Programme Class XI  Subject: Physics  Chapter: Unit and Measurement (Module 1/4)</vt:lpstr>
      <vt:lpstr>Physical Quantities and their types</vt:lpstr>
      <vt:lpstr>Measurement and unit System</vt:lpstr>
      <vt:lpstr>Types of unit system</vt:lpstr>
      <vt:lpstr>Slide 5</vt:lpstr>
      <vt:lpstr>Advantages of SI unit system </vt:lpstr>
      <vt:lpstr>Definition of fundamental units </vt:lpstr>
      <vt:lpstr>Slide 8</vt:lpstr>
      <vt:lpstr>Measurement of length</vt:lpstr>
      <vt:lpstr>Slide 10</vt:lpstr>
      <vt:lpstr>Some special length units</vt:lpstr>
      <vt:lpstr>Slide 12</vt:lpstr>
      <vt:lpstr>References :  NCERT XI class  Wikipedia                                                         Concept of physics by H C Verma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Govind Sharma</dc:creator>
  <cp:lastModifiedBy>Govind Sharma</cp:lastModifiedBy>
  <cp:revision>68</cp:revision>
  <dcterms:created xsi:type="dcterms:W3CDTF">2006-08-16T00:00:00Z</dcterms:created>
  <dcterms:modified xsi:type="dcterms:W3CDTF">2020-07-19T12:33:24Z</dcterms:modified>
</cp:coreProperties>
</file>